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7" r:id="rId3"/>
  </p:sldIdLst>
  <p:sldSz cx="12192000" cy="6858000"/>
  <p:notesSz cx="6858000" cy="9144000"/>
  <p:custDataLst>
    <p:tags r:id="rId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gs" Target="tags/tag1.xml"/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/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7" Type="http://schemas.openxmlformats.org/officeDocument/2006/relationships/image" Target="../media/image7.png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>
            <a:alphaModFix amt="100000"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alphaModFix amt="100000"/>
          </a:blip>
          <a:stretch>
            <a:fillRect/>
          </a:stretch>
        </p:blipFill>
        <p:spPr>
          <a:xfrm>
            <a:off x="8047799" y="13208"/>
            <a:ext cx="4140116" cy="6468449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>
            <a:alphaModFix amt="100000"/>
          </a:blip>
          <a:stretch>
            <a:fillRect/>
          </a:stretch>
        </p:blipFill>
        <p:spPr>
          <a:xfrm>
            <a:off x="6350317" y="5524"/>
            <a:ext cx="5822656" cy="4902263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>
            <a:alphaModFix amt="100000"/>
          </a:blip>
          <a:stretch>
            <a:fillRect/>
          </a:stretch>
        </p:blipFill>
        <p:spPr>
          <a:xfrm>
            <a:off x="0" y="3729481"/>
            <a:ext cx="3715913" cy="312853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5">
            <a:alphaModFix amt="100000"/>
          </a:blip>
          <a:stretch>
            <a:fillRect/>
          </a:stretch>
        </p:blipFill>
        <p:spPr>
          <a:xfrm>
            <a:off x="908685" y="2032000"/>
            <a:ext cx="10756900" cy="441642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6">
            <a:alphaModFix amt="100000"/>
          </a:blip>
          <a:stretch>
            <a:fillRect/>
          </a:stretch>
        </p:blipFill>
        <p:spPr>
          <a:xfrm>
            <a:off x="0" y="2280920"/>
            <a:ext cx="2929573" cy="4577117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7">
            <a:alphaModFix amt="100000"/>
          </a:blip>
          <a:stretch>
            <a:fillRect/>
          </a:stretch>
        </p:blipFill>
        <p:spPr>
          <a:xfrm>
            <a:off x="0" y="471064"/>
            <a:ext cx="6096000" cy="1076960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473710" y="669925"/>
            <a:ext cx="5362575" cy="724535"/>
          </a:xfrm>
          <a:prstGeom prst="rect">
            <a:avLst/>
          </a:prstGeom>
        </p:spPr>
        <p:txBody>
          <a:bodyPr wrap="square" lIns="0" tIns="0" rIns="0" bIns="0" anchor="ctr">
            <a:scene3d>
              <a:camera prst="legacyObliqueTopLeft">
                <a:rot lat="0" lon="0" rev="0"/>
              </a:camera>
              <a:lightRig rig="legacyFlat1" dir="tl"/>
            </a:scene3d>
          </a:bodyPr>
          <a:p>
            <a:pPr algn="ctr">
              <a:lnSpc>
                <a:spcPct val="100000"/>
              </a:lnSpc>
            </a:pPr>
            <a:r>
              <a:rPr lang="zh-CN" sz="3200" b="1" kern="5000" spc="178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参会嘉宾</a:t>
            </a:r>
            <a:r>
              <a:rPr lang="en-US" altLang="zh-CN" sz="3200" b="1" kern="5000" spc="178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-</a:t>
            </a:r>
            <a:r>
              <a:rPr lang="zh-CN" altLang="en-US" sz="3200" b="1" kern="5000" spc="178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自我介绍（</a:t>
            </a:r>
            <a:r>
              <a:rPr lang="en-US" altLang="zh-CN" sz="3200" b="1" kern="5000" spc="178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zh-CN" altLang="en-US" sz="3200" b="1" kern="5000" spc="178">
                <a:solidFill>
                  <a:srgbClr val="FFFFFF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分钟）</a:t>
            </a:r>
            <a:endParaRPr lang="zh-CN" altLang="en-US" sz="3200" b="1" kern="5000" spc="178">
              <a:solidFill>
                <a:srgbClr val="FFFFFF">
                  <a:alpha val="100000"/>
                </a:srgb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909320" y="2156460"/>
            <a:ext cx="9779000" cy="4291330"/>
          </a:xfrm>
          <a:prstGeom prst="rect">
            <a:avLst/>
          </a:prstGeom>
        </p:spPr>
        <p:txBody>
          <a:bodyPr>
            <a:noAutofit/>
          </a:bodyPr>
          <a:p>
            <a:pPr indent="0">
              <a:lnSpc>
                <a:spcPct val="130000"/>
              </a:lnSpc>
              <a:buNone/>
            </a:pPr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【姓名和手机】：</a:t>
            </a:r>
            <a:r>
              <a:rPr lang="en-US" altLang="zh-CN"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endParaRPr lang="zh-CN" altLang="en-US" sz="24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0">
              <a:lnSpc>
                <a:spcPct val="130000"/>
              </a:lnSpc>
              <a:buNone/>
            </a:pPr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【家乡】</a:t>
            </a:r>
            <a:r>
              <a:rPr lang="en-US" altLang="zh-CN"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： </a:t>
            </a:r>
            <a:endParaRPr lang="zh-CN" altLang="en-US" sz="24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0">
              <a:lnSpc>
                <a:spcPct val="130000"/>
              </a:lnSpc>
              <a:buNone/>
            </a:pPr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【公司名称和地址】</a:t>
            </a:r>
            <a:r>
              <a:rPr lang="en-US" altLang="zh-CN"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：</a:t>
            </a:r>
            <a:endParaRPr lang="zh-CN" altLang="en-US" sz="24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0">
              <a:lnSpc>
                <a:spcPct val="130000"/>
              </a:lnSpc>
              <a:buNone/>
            </a:pPr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【职务】</a:t>
            </a:r>
            <a:r>
              <a:rPr lang="en-US" altLang="zh-CN"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：</a:t>
            </a:r>
            <a:endParaRPr lang="en-US" altLang="zh-CN" sz="24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0">
              <a:lnSpc>
                <a:spcPct val="130000"/>
              </a:lnSpc>
              <a:buNone/>
            </a:pPr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【公司主营业务和优势】</a:t>
            </a:r>
            <a:r>
              <a:rPr lang="en-US" altLang="zh-CN"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：</a:t>
            </a:r>
            <a:endParaRPr lang="en-US" altLang="zh-CN" sz="24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0">
              <a:lnSpc>
                <a:spcPct val="130000"/>
              </a:lnSpc>
              <a:buNone/>
            </a:pPr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【需要引荐资源】</a:t>
            </a:r>
            <a:r>
              <a:rPr lang="en-US" altLang="zh-CN"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：</a:t>
            </a:r>
            <a:endParaRPr lang="en-US" altLang="zh-CN" sz="24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0">
              <a:lnSpc>
                <a:spcPct val="130000"/>
              </a:lnSpc>
              <a:buNone/>
            </a:pPr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【我能提供的资源】</a:t>
            </a:r>
            <a:r>
              <a:rPr lang="en-US" altLang="zh-CN"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：</a:t>
            </a:r>
            <a:endParaRPr lang="zh-CN" altLang="en-US" sz="24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9321165" y="336550"/>
            <a:ext cx="1696085" cy="1696085"/>
          </a:xfrm>
          <a:prstGeom prst="rect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微信二维码</a:t>
            </a:r>
            <a:endParaRPr lang="zh-CN" altLang="en-US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MTJkNjNlNmZmMTgwZDU1MDZjYmQzOWRmNWM0N2NjMjEifQ==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80</Words>
  <Application>WPS 演示</Application>
  <PresentationFormat>宽屏</PresentationFormat>
  <Paragraphs>12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8" baseType="lpstr">
      <vt:lpstr>Arial</vt:lpstr>
      <vt:lpstr>宋体</vt:lpstr>
      <vt:lpstr>Wingdings</vt:lpstr>
      <vt:lpstr>微软雅黑</vt:lpstr>
      <vt:lpstr>Calibri</vt:lpstr>
      <vt:lpstr>Arial Unicode MS</vt:lpstr>
      <vt:lpstr>WPS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888</dc:creator>
  <cp:lastModifiedBy>海马</cp:lastModifiedBy>
  <cp:revision>4</cp:revision>
  <dcterms:created xsi:type="dcterms:W3CDTF">2023-08-09T12:44:00Z</dcterms:created>
  <dcterms:modified xsi:type="dcterms:W3CDTF">2025-05-19T11:10:48Z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3B0086CAF875411CACBDA13AB9801EF4_13</vt:lpwstr>
  </property>
  <property fmtid="{D5CDD505-2E9C-101B-9397-08002B2CF9AE}" pid="3" name="KSOProductBuildVer">
    <vt:lpwstr>2052-12.1.0.15990</vt:lpwstr>
  </property>
</Properties>
</file>