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alphaModFix amt="10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alphaModFix amt="100000"/>
          </a:blip>
          <a:stretch>
            <a:fillRect/>
          </a:stretch>
        </p:blipFill>
        <p:spPr>
          <a:xfrm>
            <a:off x="8047799" y="13208"/>
            <a:ext cx="4140116" cy="646844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alphaModFix amt="100000"/>
          </a:blip>
          <a:stretch>
            <a:fillRect/>
          </a:stretch>
        </p:blipFill>
        <p:spPr>
          <a:xfrm>
            <a:off x="6350317" y="5524"/>
            <a:ext cx="5822656" cy="490226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alphaModFix amt="100000"/>
          </a:blip>
          <a:stretch>
            <a:fillRect/>
          </a:stretch>
        </p:blipFill>
        <p:spPr>
          <a:xfrm>
            <a:off x="0" y="3729481"/>
            <a:ext cx="3715913" cy="31285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alphaModFix amt="100000"/>
          </a:blip>
          <a:stretch>
            <a:fillRect/>
          </a:stretch>
        </p:blipFill>
        <p:spPr>
          <a:xfrm>
            <a:off x="908685" y="2032000"/>
            <a:ext cx="10756900" cy="44164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alphaModFix amt="100000"/>
          </a:blip>
          <a:stretch>
            <a:fillRect/>
          </a:stretch>
        </p:blipFill>
        <p:spPr>
          <a:xfrm>
            <a:off x="0" y="2280920"/>
            <a:ext cx="2929573" cy="457711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alphaModFix amt="100000"/>
          </a:blip>
          <a:stretch>
            <a:fillRect/>
          </a:stretch>
        </p:blipFill>
        <p:spPr>
          <a:xfrm>
            <a:off x="0" y="471064"/>
            <a:ext cx="6096000" cy="107696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73710" y="669925"/>
            <a:ext cx="5362575" cy="724535"/>
          </a:xfrm>
          <a:prstGeom prst="rect">
            <a:avLst/>
          </a:prstGeom>
        </p:spPr>
        <p:txBody>
          <a:bodyPr wrap="square" lIns="0" tIns="0" rIns="0" bIns="0" anchor="ctr">
            <a:scene3d>
              <a:camera prst="legacyObliqueTopLeft">
                <a:rot lat="0" lon="0" rev="0"/>
              </a:camera>
              <a:lightRig rig="legacyFlat1" dir="tl"/>
            </a:scene3d>
          </a:bodyPr>
          <a:p>
            <a:pPr algn="ctr">
              <a:lnSpc>
                <a:spcPct val="100000"/>
              </a:lnSpc>
            </a:pPr>
            <a:r>
              <a:rPr lang="zh-CN" sz="3200" b="1" kern="5000" spc="178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参会嘉宾</a:t>
            </a:r>
            <a:r>
              <a:rPr lang="en-US" altLang="zh-CN" sz="3200" b="1" kern="5000" spc="178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3200" b="1" kern="5000" spc="178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自我介绍（</a:t>
            </a:r>
            <a:r>
              <a:rPr lang="en-US" altLang="zh-CN" sz="3200" b="1" kern="5000" spc="178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200" b="1" kern="5000" spc="178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分钟）</a:t>
            </a:r>
            <a:endParaRPr lang="zh-CN" altLang="en-US" sz="3200" b="1" kern="5000" spc="178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9320" y="2156460"/>
            <a:ext cx="9779000" cy="4291330"/>
          </a:xfrm>
          <a:prstGeom prst="rect">
            <a:avLst/>
          </a:prstGeom>
        </p:spPr>
        <p:txBody>
          <a:bodyPr>
            <a:noAutofit/>
          </a:bodyPr>
          <a:p>
            <a:pPr indent="0">
              <a:lnSpc>
                <a:spcPct val="130000"/>
              </a:lnSpc>
              <a:buNone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【姓名和手机】：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【家乡】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 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【公司名称和地址】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【职务】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【公司主营业务和优势】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【需要引荐资源】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【我能提供的资源】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321165" y="336550"/>
            <a:ext cx="1696085" cy="16960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微信二维码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TJkNjNlNmZmMTgwZDU1MDZjYmQzOWRmNWM0N2NjMj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WPS 演示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888</dc:creator>
  <cp:lastModifiedBy>海马</cp:lastModifiedBy>
  <cp:revision>4</cp:revision>
  <dcterms:created xsi:type="dcterms:W3CDTF">2023-08-09T12:44:00Z</dcterms:created>
  <dcterms:modified xsi:type="dcterms:W3CDTF">2025-05-19T11:10:48Z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2052-12.1.0.15990</vt:lpwstr>
  </property>
</Properties>
</file>